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5-4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Capitalism vs. Communalism: Unveiling the Contrasting Philosophies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delves into the fundamental differences between capitalism and communalism, exploring their core principles, impact on societies, and the pros and cons of each system.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907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Conclusion: Weighing the Pros and Cons of Each System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90705" y="4106228"/>
            <a:ext cx="1448872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146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Both capitalism and communalism have distinct advantages and disadvantages. The optimal system for a particular society depends on its values, goals, and circumstances.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Defining Capitalism: Private Ownership and Free Markets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Private Ownership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Capitalism is characterized by private ownership of the means of production, with individuals and corporations controlling resources, assets, and businesses.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Free Markets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Economic decisions are driven by supply and demand, with minimal government intervention, allowing prices to fluctuate freely.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2610"/>
            <a:ext cx="104866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Profit Motive in Capitalist Economies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2995017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3830" y="3259336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3221831"/>
            <a:ext cx="2491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Profit Maximization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816072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859649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830" y="4036814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4086463"/>
            <a:ext cx="15566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Competition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24281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3830" y="4901446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02266" y="4951095"/>
            <a:ext cx="13313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Innovation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5545336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5588913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73711" y="5766078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5815727"/>
            <a:ext cx="2235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Economic Growth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459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Communalism: Collective Ownership and Shared Resources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61090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4195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Collective Ownership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685943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Communalism emphasizes collective ownership of resources and assets, where communities share and manage resources as a group.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961090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4195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Shared Resources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685943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 societies prioritize shared access to resources, promoting collaboration and cooperation for the common good.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12" y="49410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Prioritizing Community over Individual Gain in Communalism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12" y="1885474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251388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Cooperation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412" y="290202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Communalism values cooperation and shared decision-making, prioritizing collective well-being over individual profit.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4015026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412" y="464343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Social Harmony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8412" y="5031581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aims to create a society where everyone has equal access to resources and opportunities, fostering social harmony.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2" y="6144578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412" y="67729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Sustainable Practices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8412" y="7161133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 systems often emphasize sustainable practices, conserving resources and minimizing environmental impact for future generations.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Role of Government in Capitalist vs. Communal Systems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Capitalism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Governments play a limited role in capitalist economies, primarily focusing on establishing rules and regulations to ensure fair competition and protect individual rights.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Communalism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communal systems, governments often have a more active role in managing resources, providing essential services, and promoting community welfare.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99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Distribution of Wealth and Income in the Two Systems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037064"/>
            <a:ext cx="130428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68988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87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Economic Efficiency and Innovation: Capitalism vs. Communalism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15295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542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Capitalism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4032528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Competition and the profit motive often drive innovation and efficiency in capitalist economies, leading to technological advancements and economic growth.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48049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5748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Communalism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6065282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 systems prioritize social well-being and may focus less on individual wealth creation, potentially impacting innovation and economic growth.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123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Social Welfare and Equality in Capitalist and Communal Societies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42417"/>
            <a:ext cx="3260646" cy="1669852"/>
          </a:xfrm>
          <a:prstGeom prst="roundRect">
            <a:avLst>
              <a:gd name="adj" fmla="val 57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750588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4281249" y="33692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Capitalism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81249" y="3859649"/>
            <a:ext cx="93285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Capitalist societies often have a more diverse range of social services and levels of equality, with some individuals achieving greater wealth and opportunities.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67783" y="4797028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925616"/>
            <a:ext cx="6521410" cy="2032754"/>
          </a:xfrm>
          <a:prstGeom prst="roundRect">
            <a:avLst>
              <a:gd name="adj" fmla="val 468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5715238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2014" y="51524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Communalism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42014" y="5642848"/>
            <a:ext cx="60677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Communal societies prioritize social welfare and seek to minimize inequality, aiming for a more equitable distribution of resources and opportunities.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2024-11-27T12:13:44Z</dcterms:created>
  <dcterms:modified xsi:type="dcterms:W3CDTF">2024-11-27T12:13:44Z</dcterms:modified>
</cp:coreProperties>
</file>